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9" r:id="rId3"/>
    <p:sldId id="270" r:id="rId4"/>
    <p:sldId id="260" r:id="rId5"/>
    <p:sldId id="267" r:id="rId6"/>
    <p:sldId id="262" r:id="rId7"/>
    <p:sldId id="263" r:id="rId8"/>
    <p:sldId id="264" r:id="rId9"/>
    <p:sldId id="266"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70" d="100"/>
          <a:sy n="70" d="100"/>
        </p:scale>
        <p:origin x="-14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D4319-FB0C-496F-B08C-59818395AF97}" type="datetimeFigureOut">
              <a:rPr lang="en-US" smtClean="0"/>
              <a:t>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F19A41-7009-4DC3-B298-3BD21689D80D}" type="slidenum">
              <a:rPr lang="en-US" smtClean="0"/>
              <a:t>‹#›</a:t>
            </a:fld>
            <a:endParaRPr lang="en-US"/>
          </a:p>
        </p:txBody>
      </p:sp>
    </p:spTree>
    <p:extLst>
      <p:ext uri="{BB962C8B-B14F-4D97-AF65-F5344CB8AC3E}">
        <p14:creationId xmlns:p14="http://schemas.microsoft.com/office/powerpoint/2010/main" val="162839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F19A41-7009-4DC3-B298-3BD21689D80D}" type="slidenum">
              <a:rPr lang="en-US" smtClean="0"/>
              <a:t>1</a:t>
            </a:fld>
            <a:endParaRPr lang="en-US"/>
          </a:p>
        </p:txBody>
      </p:sp>
    </p:spTree>
    <p:extLst>
      <p:ext uri="{BB962C8B-B14F-4D97-AF65-F5344CB8AC3E}">
        <p14:creationId xmlns:p14="http://schemas.microsoft.com/office/powerpoint/2010/main" val="26392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D692E1-4BA7-476C-B85F-FEF7867AEFC9}"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FFF06-59E2-46B2-9C3F-D53E616F9D28}"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692E1-4BA7-476C-B85F-FEF7867AEFC9}"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D692E1-4BA7-476C-B85F-FEF7867AEFC9}"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D692E1-4BA7-476C-B85F-FEF7867AEFC9}"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FFF06-59E2-46B2-9C3F-D53E616F9D2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692E1-4BA7-476C-B85F-FEF7867AEFC9}"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D692E1-4BA7-476C-B85F-FEF7867AEFC9}"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FFF06-59E2-46B2-9C3F-D53E616F9D2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D692E1-4BA7-476C-B85F-FEF7867AEFC9}" type="datetimeFigureOut">
              <a:rPr lang="en-US" smtClean="0"/>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FFF06-59E2-46B2-9C3F-D53E616F9D2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D692E1-4BA7-476C-B85F-FEF7867AEFC9}" type="datetimeFigureOut">
              <a:rPr lang="en-US" smtClean="0"/>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692E1-4BA7-476C-B85F-FEF7867AEFC9}" type="datetimeFigureOut">
              <a:rPr lang="en-US" smtClean="0"/>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692E1-4BA7-476C-B85F-FEF7867AEFC9}"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FFF06-59E2-46B2-9C3F-D53E616F9D2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692E1-4BA7-476C-B85F-FEF7867AEFC9}"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FFF06-59E2-46B2-9C3F-D53E616F9D28}"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BD692E1-4BA7-476C-B85F-FEF7867AEFC9}" type="datetimeFigureOut">
              <a:rPr lang="en-US" smtClean="0"/>
              <a:t>2/19/2015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D1FFF06-59E2-46B2-9C3F-D53E616F9D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Mariah and Celeste</a:t>
            </a:r>
            <a:endParaRPr lang="en-US" dirty="0"/>
          </a:p>
        </p:txBody>
      </p:sp>
      <p:sp>
        <p:nvSpPr>
          <p:cNvPr id="2" name="Title 1"/>
          <p:cNvSpPr>
            <a:spLocks noGrp="1"/>
          </p:cNvSpPr>
          <p:nvPr>
            <p:ph type="ctrTitle"/>
          </p:nvPr>
        </p:nvSpPr>
        <p:spPr/>
        <p:txBody>
          <a:bodyPr/>
          <a:lstStyle/>
          <a:p>
            <a:r>
              <a:rPr lang="en-US" dirty="0" smtClean="0"/>
              <a:t>Sweden</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04800"/>
            <a:ext cx="4267200" cy="2899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497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dirty="0" smtClean="0"/>
              <a:t>Famous Buildings</a:t>
            </a:r>
            <a:endParaRPr lang="en-US" dirty="0"/>
          </a:p>
        </p:txBody>
      </p:sp>
      <p:sp>
        <p:nvSpPr>
          <p:cNvPr id="3" name="Content Placeholder 2"/>
          <p:cNvSpPr>
            <a:spLocks noGrp="1"/>
          </p:cNvSpPr>
          <p:nvPr>
            <p:ph sz="quarter" idx="13"/>
          </p:nvPr>
        </p:nvSpPr>
        <p:spPr/>
        <p:txBody>
          <a:bodyPr/>
          <a:lstStyle/>
          <a:p>
            <a:r>
              <a:rPr lang="en-US" dirty="0" smtClean="0"/>
              <a:t>The Turning Torso is 646 ft.</a:t>
            </a:r>
          </a:p>
          <a:p>
            <a:r>
              <a:rPr lang="en-US" dirty="0" smtClean="0"/>
              <a:t>It was made in Malmo</a:t>
            </a:r>
          </a:p>
          <a:p>
            <a:r>
              <a:rPr lang="en-US" dirty="0" smtClean="0"/>
              <a:t>It was completed in 2005</a:t>
            </a:r>
          </a:p>
          <a:p>
            <a:r>
              <a:rPr lang="en-US" dirty="0" smtClean="0"/>
              <a:t>It is the tallest building in Scandinavia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924033"/>
            <a:ext cx="2743200" cy="370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sz="quarter" idx="13"/>
          </p:nvPr>
        </p:nvSpPr>
        <p:spPr/>
        <p:txBody>
          <a:bodyPr/>
          <a:lstStyle/>
          <a:p>
            <a:r>
              <a:rPr lang="en-US" dirty="0" smtClean="0"/>
              <a:t>Lutheran Christian church is officially the largest religion in Sweden 66% of the population</a:t>
            </a:r>
          </a:p>
          <a:p>
            <a:r>
              <a:rPr lang="en-US" dirty="0" smtClean="0"/>
              <a:t>Islam is the second largest religion at 5% of the population</a:t>
            </a:r>
          </a:p>
          <a:p>
            <a:r>
              <a:rPr lang="en-US" dirty="0" smtClean="0"/>
              <a:t>The rest </a:t>
            </a:r>
            <a:r>
              <a:rPr lang="en-US" smtClean="0"/>
              <a:t>are other ones</a:t>
            </a:r>
          </a:p>
          <a:p>
            <a:pPr marL="45720" indent="0">
              <a:buNone/>
            </a:pPr>
            <a:endParaRPr lang="en-US" dirty="0" smtClean="0"/>
          </a:p>
          <a:p>
            <a:pPr marL="45720" indent="0">
              <a:buNone/>
            </a:pPr>
            <a:r>
              <a:rPr lang="en-US" dirty="0" smtClean="0"/>
              <a:t>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55493"/>
            <a:ext cx="4392706"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073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 Facts</a:t>
            </a:r>
            <a:endParaRPr lang="en-US" dirty="0"/>
          </a:p>
        </p:txBody>
      </p:sp>
      <p:sp>
        <p:nvSpPr>
          <p:cNvPr id="3" name="Content Placeholder 2"/>
          <p:cNvSpPr>
            <a:spLocks noGrp="1"/>
          </p:cNvSpPr>
          <p:nvPr>
            <p:ph sz="quarter" idx="13"/>
          </p:nvPr>
        </p:nvSpPr>
        <p:spPr/>
        <p:txBody>
          <a:bodyPr/>
          <a:lstStyle/>
          <a:p>
            <a:r>
              <a:rPr lang="en-US" dirty="0"/>
              <a:t>A popular souvenir is the road sign for moose-crossing. Every year a huge number of these signs are stolen from Swedish roads</a:t>
            </a:r>
            <a:r>
              <a:rPr lang="en-US" dirty="0" smtClean="0"/>
              <a:t>.</a:t>
            </a:r>
          </a:p>
          <a:p>
            <a:r>
              <a:rPr lang="en-US" dirty="0"/>
              <a:t>The first ice hotel of the world was built near the village of Jukkasjärvi, in Kiruna district of Sweden.</a:t>
            </a:r>
          </a:p>
        </p:txBody>
      </p:sp>
    </p:spTree>
    <p:extLst>
      <p:ext uri="{BB962C8B-B14F-4D97-AF65-F5344CB8AC3E}">
        <p14:creationId xmlns:p14="http://schemas.microsoft.com/office/powerpoint/2010/main" val="3691115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 Project</a:t>
            </a:r>
            <a:endParaRPr lang="en-US" dirty="0"/>
          </a:p>
        </p:txBody>
      </p:sp>
      <p:sp>
        <p:nvSpPr>
          <p:cNvPr id="3" name="Content Placeholder 2"/>
          <p:cNvSpPr>
            <a:spLocks noGrp="1"/>
          </p:cNvSpPr>
          <p:nvPr>
            <p:ph sz="quarter" idx="13"/>
          </p:nvPr>
        </p:nvSpPr>
        <p:spPr/>
        <p:txBody>
          <a:bodyPr/>
          <a:lstStyle/>
          <a:p>
            <a:r>
              <a:rPr lang="en-US" dirty="0" smtClean="0"/>
              <a:t>A maypoles is all over Sweden</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057" y="1447800"/>
            <a:ext cx="4724400" cy="3332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188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People</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PewDiePie </a:t>
            </a:r>
            <a:r>
              <a:rPr lang="en-US" dirty="0" smtClean="0"/>
              <a:t>is one of the people that are famous in Sweden.</a:t>
            </a:r>
          </a:p>
          <a:p>
            <a:r>
              <a:rPr lang="en-US" dirty="0"/>
              <a:t>Age:25 years </a:t>
            </a:r>
            <a:r>
              <a:rPr lang="en-US" dirty="0" smtClean="0"/>
              <a:t>old</a:t>
            </a:r>
          </a:p>
          <a:p>
            <a:r>
              <a:rPr lang="en-US" dirty="0"/>
              <a:t>Before </a:t>
            </a:r>
            <a:r>
              <a:rPr lang="en-US" dirty="0" smtClean="0"/>
              <a:t>Fame: He </a:t>
            </a:r>
            <a:r>
              <a:rPr lang="en-US" dirty="0"/>
              <a:t>dropped out of the Chalmers University of Technology to pursue a career as an internet personality.</a:t>
            </a:r>
            <a:endParaRPr lang="en-US" dirty="0" smtClean="0"/>
          </a:p>
          <a:p>
            <a:r>
              <a:rPr lang="en-US" dirty="0"/>
              <a:t>About </a:t>
            </a:r>
            <a:r>
              <a:rPr lang="en-US" dirty="0" smtClean="0"/>
              <a:t>him: Born </a:t>
            </a:r>
            <a:r>
              <a:rPr lang="en-US" dirty="0"/>
              <a:t>Felix Kjellberg, he is a YouTube celebrity whose video game commentary channel has earned over 30 million subscribers. His internet show, Let's Play, focuses on horror and action video games. He was voted Most Popular Gaming Web Star at the 2014 Teen Choice Awards.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419598"/>
            <a:ext cx="3400425" cy="2092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225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Famous People</a:t>
            </a:r>
            <a:endParaRPr lang="en-US" dirty="0"/>
          </a:p>
        </p:txBody>
      </p:sp>
      <p:sp>
        <p:nvSpPr>
          <p:cNvPr id="3" name="Content Placeholder 2"/>
          <p:cNvSpPr>
            <a:spLocks noGrp="1"/>
          </p:cNvSpPr>
          <p:nvPr>
            <p:ph sz="quarter" idx="13"/>
          </p:nvPr>
        </p:nvSpPr>
        <p:spPr/>
        <p:txBody>
          <a:bodyPr/>
          <a:lstStyle/>
          <a:p>
            <a:r>
              <a:rPr lang="en-US" dirty="0" smtClean="0"/>
              <a:t>Another is Oscar Enesetad.</a:t>
            </a:r>
          </a:p>
          <a:p>
            <a:r>
              <a:rPr lang="en-US" dirty="0"/>
              <a:t>Age:17 years </a:t>
            </a:r>
            <a:r>
              <a:rPr lang="en-US" dirty="0" smtClean="0"/>
              <a:t>old</a:t>
            </a:r>
          </a:p>
          <a:p>
            <a:r>
              <a:rPr lang="en-US" dirty="0"/>
              <a:t>About him: Oldest member of the Swedish pop boyband The Fooo Conspiracy who won the Swedish Grammis award for Innovator of the Year</a:t>
            </a:r>
            <a:r>
              <a:rPr lang="en-US" dirty="0" smtClean="0"/>
              <a:t>.</a:t>
            </a:r>
          </a:p>
          <a:p>
            <a:r>
              <a:rPr lang="en-US" dirty="0"/>
              <a:t>Before Fame</a:t>
            </a:r>
            <a:r>
              <a:rPr lang="en-US" dirty="0" smtClean="0"/>
              <a:t>: Growing </a:t>
            </a:r>
            <a:r>
              <a:rPr lang="en-US" dirty="0"/>
              <a:t>up he wanted to be an astronaut or a </a:t>
            </a:r>
            <a:r>
              <a:rPr lang="en-US" dirty="0" smtClean="0"/>
              <a:t>"singsonger" </a:t>
            </a:r>
            <a:r>
              <a:rPr lang="en-US" dirty="0"/>
              <a:t>as he used to call it at a young </a:t>
            </a:r>
            <a:r>
              <a:rPr lang="en-US" dirty="0" smtClean="0"/>
              <a:t>age.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4136409"/>
            <a:ext cx="26670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8701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3"/>
          </p:nvPr>
        </p:nvSpPr>
        <p:spPr/>
        <p:txBody>
          <a:bodyPr/>
          <a:lstStyle/>
          <a:p>
            <a:r>
              <a:rPr lang="en-US" dirty="0"/>
              <a:t>During the 11th and 12th centuries, Sweden gradually became a unified Christian kingdom that later included Finland. During the early Middle Ages, the Swedish state also expanded to control </a:t>
            </a:r>
            <a:r>
              <a:rPr lang="en-US" dirty="0" smtClean="0"/>
              <a:t>Nor land </a:t>
            </a:r>
            <a:r>
              <a:rPr lang="en-US" dirty="0"/>
              <a:t>and Finland. Modern Sweden started out of the Kalmar Union formed in 1397 and by the unification of the country by King Gustav Vasa in the 16th century</a:t>
            </a:r>
          </a:p>
        </p:txBody>
      </p:sp>
    </p:spTree>
    <p:extLst>
      <p:ext uri="{BB962C8B-B14F-4D97-AF65-F5344CB8AC3E}">
        <p14:creationId xmlns:p14="http://schemas.microsoft.com/office/powerpoint/2010/main" val="3275514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sz="quarter" idx="13"/>
          </p:nvPr>
        </p:nvSpPr>
        <p:spPr/>
        <p:txBody>
          <a:bodyPr/>
          <a:lstStyle/>
          <a:p>
            <a:r>
              <a:rPr lang="en-US" dirty="0" smtClean="0"/>
              <a:t>The population of Sweden is 9.7 million right now.</a:t>
            </a:r>
          </a:p>
          <a:p>
            <a:r>
              <a:rPr lang="en-US" dirty="0" smtClean="0"/>
              <a:t>15% of the people in Sweden were born in a </a:t>
            </a:r>
            <a:r>
              <a:rPr lang="en-US" smtClean="0"/>
              <a:t>different country</a:t>
            </a:r>
          </a:p>
          <a:p>
            <a:endParaRPr lang="en-US" dirty="0"/>
          </a:p>
        </p:txBody>
      </p:sp>
    </p:spTree>
    <p:extLst>
      <p:ext uri="{BB962C8B-B14F-4D97-AF65-F5344CB8AC3E}">
        <p14:creationId xmlns:p14="http://schemas.microsoft.com/office/powerpoint/2010/main" val="4071443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sz="quarter" idx="13"/>
          </p:nvPr>
        </p:nvSpPr>
        <p:spPr/>
        <p:txBody>
          <a:bodyPr/>
          <a:lstStyle/>
          <a:p>
            <a:r>
              <a:rPr lang="en-US" dirty="0" smtClean="0"/>
              <a:t>Supplies for Traditional Sweden Pancakes</a:t>
            </a:r>
          </a:p>
          <a:p>
            <a:r>
              <a:rPr lang="en-US" dirty="0"/>
              <a:t>7 1/2 eggs</a:t>
            </a:r>
          </a:p>
          <a:p>
            <a:r>
              <a:rPr lang="en-US" dirty="0"/>
              <a:t>6 1/4 </a:t>
            </a:r>
            <a:r>
              <a:rPr lang="en-US" dirty="0" err="1"/>
              <a:t>cupslow</a:t>
            </a:r>
            <a:r>
              <a:rPr lang="en-US" dirty="0"/>
              <a:t>-fat milk</a:t>
            </a:r>
          </a:p>
          <a:p>
            <a:r>
              <a:rPr lang="en-US" dirty="0"/>
              <a:t>3 1/8 </a:t>
            </a:r>
            <a:r>
              <a:rPr lang="en-US" dirty="0" err="1"/>
              <a:t>cupsflour</a:t>
            </a:r>
            <a:endParaRPr lang="en-US" dirty="0"/>
          </a:p>
          <a:p>
            <a:r>
              <a:rPr lang="en-US" dirty="0"/>
              <a:t>1 1/4 </a:t>
            </a:r>
            <a:r>
              <a:rPr lang="en-US" dirty="0" err="1"/>
              <a:t>teaspoonssalt</a:t>
            </a:r>
            <a:endParaRPr lang="en-US" dirty="0"/>
          </a:p>
          <a:p>
            <a:r>
              <a:rPr lang="en-US" dirty="0"/>
              <a:t>7 1/2 </a:t>
            </a:r>
            <a:r>
              <a:rPr lang="en-US" dirty="0" err="1"/>
              <a:t>tablespoonsbutter</a:t>
            </a:r>
            <a:r>
              <a:rPr lang="en-US" dirty="0"/>
              <a:t> or 7 1/2 </a:t>
            </a:r>
            <a:r>
              <a:rPr lang="en-US" dirty="0" err="1"/>
              <a:t>tablespoonsmargarine</a:t>
            </a:r>
            <a:r>
              <a:rPr lang="en-US" dirty="0"/>
              <a:t>, melted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367" y="4114800"/>
            <a:ext cx="3124200" cy="2340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5594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562600"/>
            <a:ext cx="6512511" cy="1143000"/>
          </a:xfrm>
        </p:spPr>
        <p:txBody>
          <a:bodyPr/>
          <a:lstStyle/>
          <a:p>
            <a:r>
              <a:rPr lang="en-US" dirty="0" smtClean="0"/>
              <a:t>Food</a:t>
            </a:r>
            <a:endParaRPr lang="en-US" dirty="0"/>
          </a:p>
        </p:txBody>
      </p:sp>
      <p:sp>
        <p:nvSpPr>
          <p:cNvPr id="3" name="Content Placeholder 2"/>
          <p:cNvSpPr>
            <a:spLocks noGrp="1"/>
          </p:cNvSpPr>
          <p:nvPr>
            <p:ph sz="quarter" idx="13"/>
          </p:nvPr>
        </p:nvSpPr>
        <p:spPr>
          <a:xfrm>
            <a:off x="4011" y="228600"/>
            <a:ext cx="7543800" cy="4780547"/>
          </a:xfrm>
        </p:spPr>
        <p:txBody>
          <a:bodyPr>
            <a:normAutofit/>
          </a:bodyPr>
          <a:lstStyle/>
          <a:p>
            <a:r>
              <a:rPr lang="en-US" dirty="0" smtClean="0"/>
              <a:t>Instructions for Traditional Sweden Pancakes </a:t>
            </a:r>
          </a:p>
          <a:p>
            <a:r>
              <a:rPr lang="en-US" sz="2000" dirty="0"/>
              <a:t>1.In a large mixing bowl, beat the eggs with half the milk.</a:t>
            </a:r>
          </a:p>
          <a:p>
            <a:r>
              <a:rPr lang="en-US" sz="2000" dirty="0"/>
              <a:t>2.Beat in flour and salt until smooth</a:t>
            </a:r>
            <a:r>
              <a:rPr lang="en-US" dirty="0" smtClean="0"/>
              <a:t>.</a:t>
            </a:r>
            <a:endParaRPr lang="en-US" dirty="0"/>
          </a:p>
          <a:p>
            <a:r>
              <a:rPr lang="en-US" sz="2000" dirty="0" smtClean="0"/>
              <a:t>3.Stir </a:t>
            </a:r>
            <a:r>
              <a:rPr lang="en-US" sz="2000" dirty="0"/>
              <a:t>in melted butter and </a:t>
            </a:r>
            <a:r>
              <a:rPr lang="en-US" sz="2000" dirty="0" smtClean="0"/>
              <a:t>remaining milk.</a:t>
            </a:r>
            <a:endParaRPr lang="en-US" sz="2000" dirty="0"/>
          </a:p>
          <a:p>
            <a:r>
              <a:rPr lang="en-US" sz="2000" dirty="0" smtClean="0"/>
              <a:t>4.Heat </a:t>
            </a:r>
            <a:r>
              <a:rPr lang="en-US" sz="2000" dirty="0"/>
              <a:t>a griddle or large skillet with a small amount of vegetable oil</a:t>
            </a:r>
            <a:r>
              <a:rPr lang="en-US" sz="2000" dirty="0" smtClean="0"/>
              <a:t>.</a:t>
            </a:r>
          </a:p>
          <a:p>
            <a:r>
              <a:rPr lang="en-US" sz="2000" dirty="0"/>
              <a:t>5.For each pancake, pour about 1/4 cup batter onto the griddle and cook over medium heat 1 to 2 minutes.</a:t>
            </a:r>
          </a:p>
          <a:p>
            <a:r>
              <a:rPr lang="en-US" sz="2000" dirty="0"/>
              <a:t>6 .With a spatula, turn the pancakes and cook until golden brown, about ½ minute</a:t>
            </a:r>
            <a:r>
              <a:rPr lang="en-US" sz="2000" dirty="0" smtClean="0"/>
              <a:t>.</a:t>
            </a:r>
          </a:p>
          <a:p>
            <a:r>
              <a:rPr lang="en-US" sz="2000" dirty="0"/>
              <a:t>7.Serve immediately or keep warm while making the remaining pancakes</a:t>
            </a:r>
          </a:p>
          <a:p>
            <a:endParaRPr lang="en-US" sz="2000" dirty="0" smtClean="0"/>
          </a:p>
          <a:p>
            <a:endParaRPr lang="en-US" sz="2000" dirty="0"/>
          </a:p>
          <a:p>
            <a:endParaRPr lang="en-US" dirty="0"/>
          </a:p>
          <a:p>
            <a:endParaRPr lang="en-US" dirty="0"/>
          </a:p>
        </p:txBody>
      </p:sp>
    </p:spTree>
    <p:extLst>
      <p:ext uri="{BB962C8B-B14F-4D97-AF65-F5344CB8AC3E}">
        <p14:creationId xmlns:p14="http://schemas.microsoft.com/office/powerpoint/2010/main" val="2054900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218</TotalTime>
  <Words>493</Words>
  <Application>Microsoft Office PowerPoint</Application>
  <PresentationFormat>On-screen Show (4:3)</PresentationFormat>
  <Paragraphs>52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Sweden</vt:lpstr>
      <vt:lpstr>Fun Facts</vt:lpstr>
      <vt:lpstr>Craft Project</vt:lpstr>
      <vt:lpstr>Famous People</vt:lpstr>
      <vt:lpstr>Famous People</vt:lpstr>
      <vt:lpstr>History</vt:lpstr>
      <vt:lpstr>Population</vt:lpstr>
      <vt:lpstr>Food</vt:lpstr>
      <vt:lpstr>Food</vt:lpstr>
      <vt:lpstr>Famous Buildings</vt:lpstr>
      <vt:lpstr>Religion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Sweden</dc:title>
  <dc:creator>Gonzales, Joe</dc:creator>
  <cp:lastModifiedBy>Gonzales, Joe</cp:lastModifiedBy>
  <cp:revision>24</cp:revision>
  <dcterms:created xsi:type="dcterms:W3CDTF">2015-01-27T22:11:24Z</dcterms:created>
  <dcterms:modified xsi:type="dcterms:W3CDTF">2015-02-19T22:57:46Z</dcterms:modified>
</cp:coreProperties>
</file>